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18" r:id="rId52"/>
    <p:sldId id="304" r:id="rId53"/>
    <p:sldId id="305" r:id="rId54"/>
    <p:sldId id="306" r:id="rId55"/>
    <p:sldId id="307" r:id="rId56"/>
    <p:sldId id="308" r:id="rId57"/>
    <p:sldId id="309" r:id="rId58"/>
    <p:sldId id="310" r:id="rId59"/>
    <p:sldId id="311" r:id="rId60"/>
    <p:sldId id="319" r:id="rId61"/>
    <p:sldId id="312" r:id="rId62"/>
    <p:sldId id="313" r:id="rId63"/>
    <p:sldId id="314" r:id="rId64"/>
    <p:sldId id="320" r:id="rId65"/>
    <p:sldId id="315" r:id="rId66"/>
    <p:sldId id="316" r:id="rId67"/>
    <p:sldId id="317" r:id="rId6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81" autoAdjust="0"/>
  </p:normalViewPr>
  <p:slideViewPr>
    <p:cSldViewPr snapToGrid="0">
      <p:cViewPr varScale="1">
        <p:scale>
          <a:sx n="76" d="100"/>
          <a:sy n="76" d="100"/>
        </p:scale>
        <p:origin x="224" y="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have successfully updated the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410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 The workstation cookbook's</a:t>
            </a:r>
            <a:r>
              <a:rPr lang="en-US" baseline="0" dirty="0" smtClean="0"/>
              <a:t> setup recipe now uses a template instead of the file resource. This is the resource you will use in the future when writing out almost all text files to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50782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Updating</a:t>
            </a:r>
            <a:r>
              <a:rPr lang="en-US" baseline="0" dirty="0" smtClean="0"/>
              <a:t> the version  and committing your work is </a:t>
            </a:r>
            <a:r>
              <a:rPr lang="en-US" baseline="0" smtClean="0"/>
              <a:t>an essential part of the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8968236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GL: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GL: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GL: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GL: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GL: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ü"/>
            </a:pPr>
            <a:r>
              <a:rPr lang="en-US" dirty="0" smtClean="0"/>
              <a:t>Update the "apache" cookbook's version for this patch</a:t>
            </a:r>
            <a:endParaRPr lang="en-US" dirty="0"/>
          </a:p>
          <a:p>
            <a:pPr marL="609585" indent="-609585">
              <a:lnSpc>
                <a:spcPct val="120000"/>
              </a:lnSpc>
              <a:buFont typeface="Wingdings" charset="2"/>
              <a:buChar char="ü"/>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949760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457200" indent="-457200">
              <a:lnSpc>
                <a:spcPct val="90000"/>
              </a:lnSpc>
              <a:buFont typeface="Wingdings" charset="2"/>
              <a:buChar char="ü"/>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457200" indent="-457200">
              <a:lnSpc>
                <a:spcPct val="90000"/>
              </a:lnSpc>
              <a:buFont typeface="Wingdings" charset="2"/>
              <a:buChar char="ü"/>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73017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ü"/>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ü"/>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69247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15837</TotalTime>
  <Words>5706</Words>
  <Application>Microsoft Macintosh PowerPoint</Application>
  <PresentationFormat>Custom</PresentationFormat>
  <Paragraphs>774</Paragraphs>
  <Slides>63</Slides>
  <Notes>63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GL: Cleaner Recipes</vt:lpstr>
      <vt:lpstr>GL: Let's Check the Docs…</vt:lpstr>
      <vt:lpstr>remote_file</vt:lpstr>
      <vt:lpstr>cookbook_file</vt:lpstr>
      <vt:lpstr>Demo: cookbook_file's Source Match Up</vt:lpstr>
      <vt:lpstr>Template</vt:lpstr>
      <vt:lpstr>Demo: Template File's Source Matches Up</vt:lpstr>
      <vt:lpstr>Template</vt:lpstr>
      <vt:lpstr>GL: Cleaner Apache Recipe</vt:lpstr>
      <vt:lpstr>GL: What Can chef generate Do?</vt:lpstr>
      <vt:lpstr>GL: What Can chef generate template Do?</vt:lpstr>
      <vt:lpstr>GL: Use chef to Generate a Template</vt:lpstr>
      <vt:lpstr>GL: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GL: Move Our Source to the Template</vt:lpstr>
      <vt:lpstr>GL: Replace String Interpolation with ERB</vt:lpstr>
      <vt:lpstr>Cleaner Recipes</vt:lpstr>
      <vt:lpstr>GL: Remove the Existing Content Attribute</vt:lpstr>
      <vt:lpstr>GL: Change File Resource to a Template Resource</vt:lpstr>
      <vt:lpstr>What to Specify as the Source?</vt:lpstr>
      <vt:lpstr>GL: Viewing the Partial Path to the Template</vt:lpstr>
      <vt:lpstr>GL: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Update the Version</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Use the Template</vt:lpstr>
      <vt:lpstr>Lab: Update the Version</vt:lpstr>
      <vt:lpstr>Lab: Update the Cookbook's Patch Number</vt:lpstr>
      <vt:lpstr>Lab: Commit the Changes</vt:lpstr>
      <vt:lpstr>Lab: Update the Version</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2049</cp:revision>
  <cp:lastPrinted>2015-02-07T23:49:10Z</cp:lastPrinted>
  <dcterms:created xsi:type="dcterms:W3CDTF">2012-09-13T17:36:07Z</dcterms:created>
  <dcterms:modified xsi:type="dcterms:W3CDTF">2016-02-26T22:58:39Z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